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6" r:id="rId3"/>
    <p:sldId id="327" r:id="rId4"/>
    <p:sldId id="312" r:id="rId5"/>
    <p:sldId id="328" r:id="rId6"/>
    <p:sldId id="329" r:id="rId7"/>
    <p:sldId id="330" r:id="rId8"/>
    <p:sldId id="331" r:id="rId9"/>
    <p:sldId id="32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9EA7-7893-EF4D-95E2-9FC3486FFBE4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941E-A571-2A4E-8851-7225AC63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50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80B1-C443-6845-A116-DEB12BD56C8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0123-FEFC-7F45-98F1-0C233470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1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r>
              <a:rPr lang="en-US" baseline="0" dirty="0" smtClean="0"/>
              <a:t> goal:  When we talk about uncertainty in these different domains, are we talking about the same 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5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basic notion:  We are making estimates at</a:t>
            </a:r>
            <a:r>
              <a:rPr lang="en-US" baseline="0" dirty="0" smtClean="0"/>
              <a:t> locations where we have no observations.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2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initiated a survey within CMS for</a:t>
            </a:r>
            <a:r>
              <a:rPr lang="en-US" baseline="0" dirty="0" smtClean="0"/>
              <a:t> projects to self-report their own goals/domain/approach to use uncertainty.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the</a:t>
            </a:r>
            <a:r>
              <a:rPr lang="en-US" baseline="0" dirty="0" smtClean="0"/>
              <a:t> self-reported table…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that table</a:t>
            </a:r>
            <a:r>
              <a:rPr lang="en-US" baseline="0" dirty="0" smtClean="0"/>
              <a:t> and our own knowledge within the team, we came up with a simple framework for characterizing uncertainty.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0123-FEFC-7F45-98F1-0C23347090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F17B-F289-AC4F-BD42-689FC9675CEA}" type="datetime1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214-7A96-A34F-93EC-9B7ACC3D5DB4}" type="datetime1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6EF-C7AD-1D4C-86AE-15016E3C88BC}" type="datetime1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5480-DD94-7A41-BBAE-038BAE35A925}" type="datetime1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EA3-165A-F540-9DC9-B1E9335005D5}" type="datetime1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4E4A-93CF-9842-ACEB-E9934110DE30}" type="datetime1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EA89-8673-B540-9602-F691FC323588}" type="datetime1">
              <a:rPr lang="en-US" smtClean="0"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EB04-8B04-E94D-BC2E-D179B8C94532}" type="datetime1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6154" y="934168"/>
            <a:ext cx="776649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1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A6C-FF56-D14E-A0FC-CF5BEB8A9212}" type="datetime1">
              <a:rPr lang="en-US" smtClean="0"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E8DA-CAEE-BA47-A272-05C79A44BF4E}" type="datetime1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D000-4BA1-E947-8A27-3C55CDCBA3AD}" type="datetime1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9132"/>
            <a:ext cx="8229600" cy="508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B275ADF-06D5-1A41-A845-FDF6C8BC7E76}" type="datetime1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482EA06-D0B2-FF4E-AD48-7376D50B0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596" y="2225675"/>
            <a:ext cx="6124804" cy="1362075"/>
          </a:xfrm>
        </p:spPr>
        <p:txBody>
          <a:bodyPr>
            <a:noAutofit/>
          </a:bodyPr>
          <a:lstStyle/>
          <a:p>
            <a:r>
              <a:rPr lang="en-US" sz="2800" dirty="0" smtClean="0"/>
              <a:t>NASA CMS </a:t>
            </a:r>
            <a:br>
              <a:rPr lang="en-US" sz="2800" dirty="0" smtClean="0"/>
            </a:br>
            <a:r>
              <a:rPr lang="en-US" sz="2800" dirty="0" smtClean="0"/>
              <a:t>uncertainty working group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99633" y="4267540"/>
            <a:ext cx="7772400" cy="25904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Active members: </a:t>
            </a:r>
            <a:r>
              <a:rPr lang="en-US" dirty="0">
                <a:solidFill>
                  <a:srgbClr val="000000"/>
                </a:solidFill>
              </a:rPr>
              <a:t>Participants:  Chris </a:t>
            </a:r>
            <a:r>
              <a:rPr lang="en-US" dirty="0" err="1">
                <a:solidFill>
                  <a:srgbClr val="000000"/>
                </a:solidFill>
              </a:rPr>
              <a:t>Badurek</a:t>
            </a:r>
            <a:r>
              <a:rPr lang="en-US" dirty="0">
                <a:solidFill>
                  <a:srgbClr val="000000"/>
                </a:solidFill>
              </a:rPr>
              <a:t>, David Baker, Nicolas </a:t>
            </a:r>
            <a:r>
              <a:rPr lang="en-US" dirty="0" err="1">
                <a:solidFill>
                  <a:srgbClr val="000000"/>
                </a:solidFill>
              </a:rPr>
              <a:t>Bousserez</a:t>
            </a:r>
            <a:r>
              <a:rPr lang="en-US" dirty="0">
                <a:solidFill>
                  <a:srgbClr val="000000"/>
                </a:solidFill>
              </a:rPr>
              <a:t>, Jim </a:t>
            </a:r>
            <a:r>
              <a:rPr lang="en-US" dirty="0" err="1">
                <a:solidFill>
                  <a:srgbClr val="000000"/>
                </a:solidFill>
              </a:rPr>
              <a:t>Collatz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Sangram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Ganguly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Robert </a:t>
            </a:r>
            <a:r>
              <a:rPr lang="en-US" dirty="0" smtClean="0">
                <a:solidFill>
                  <a:srgbClr val="000000"/>
                </a:solidFill>
              </a:rPr>
              <a:t>Kennedy, </a:t>
            </a:r>
            <a:r>
              <a:rPr lang="en-US" dirty="0" err="1" smtClean="0">
                <a:solidFill>
                  <a:srgbClr val="000000"/>
                </a:solidFill>
              </a:rPr>
              <a:t>Dimitris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Menemenlis</a:t>
            </a:r>
            <a:r>
              <a:rPr lang="en-US" dirty="0">
                <a:solidFill>
                  <a:srgbClr val="000000"/>
                </a:solidFill>
              </a:rPr>
              <a:t>, John Miller, Steve </a:t>
            </a:r>
            <a:r>
              <a:rPr lang="en-US" dirty="0" err="1" smtClean="0">
                <a:solidFill>
                  <a:srgbClr val="000000"/>
                </a:solidFill>
              </a:rPr>
              <a:t>Pawson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`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600" y="27641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“Uncertainty”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6801" y="1239609"/>
            <a:ext cx="232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Land State</a:t>
            </a:r>
            <a:endParaRPr lang="en-US" sz="20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6801" y="4732109"/>
            <a:ext cx="232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Land/air flux</a:t>
            </a:r>
            <a:endParaRPr lang="en-US" sz="20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600" y="4732109"/>
            <a:ext cx="232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Ocean/air flux</a:t>
            </a:r>
            <a:endParaRPr lang="en-US" sz="20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600" y="1239609"/>
            <a:ext cx="232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Ocean State</a:t>
            </a:r>
            <a:endParaRPr lang="en-US" sz="20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4400" y="4732109"/>
            <a:ext cx="23240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Ocean/Land flux</a:t>
            </a:r>
            <a:endParaRPr lang="en-US" sz="20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7485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82600"/>
            <a:ext cx="4737100" cy="387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19450" y="1330762"/>
            <a:ext cx="2730500" cy="1332468"/>
            <a:chOff x="2038350" y="2960132"/>
            <a:chExt cx="2730500" cy="1332468"/>
          </a:xfrm>
        </p:grpSpPr>
        <p:grpSp>
          <p:nvGrpSpPr>
            <p:cNvPr id="9" name="Group 8"/>
            <p:cNvGrpSpPr/>
            <p:nvPr/>
          </p:nvGrpSpPr>
          <p:grpSpPr>
            <a:xfrm>
              <a:off x="3238500" y="3543300"/>
              <a:ext cx="330200" cy="749300"/>
              <a:chOff x="3213100" y="3606800"/>
              <a:chExt cx="330200" cy="7493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13100" y="3606800"/>
                <a:ext cx="330200" cy="3429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>
                <a:stCxn id="6" idx="4"/>
              </p:cNvCxnSpPr>
              <p:nvPr/>
            </p:nvCxnSpPr>
            <p:spPr>
              <a:xfrm>
                <a:off x="3378200" y="3949700"/>
                <a:ext cx="0" cy="40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038350" y="2960132"/>
              <a:ext cx="273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Observation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9255141">
            <a:off x="1536700" y="295998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of state or flux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45100" y="1748830"/>
            <a:ext cx="4013200" cy="1436132"/>
            <a:chOff x="5130800" y="2012434"/>
            <a:chExt cx="4013200" cy="1436132"/>
          </a:xfrm>
        </p:grpSpPr>
        <p:sp>
          <p:nvSpPr>
            <p:cNvPr id="5" name="Down Arrow 4"/>
            <p:cNvSpPr/>
            <p:nvPr/>
          </p:nvSpPr>
          <p:spPr>
            <a:xfrm>
              <a:off x="5956300" y="2381766"/>
              <a:ext cx="558800" cy="1066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0800" y="2012434"/>
              <a:ext cx="401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What is uncertainty here?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16100" y="1330762"/>
            <a:ext cx="4737100" cy="4227837"/>
            <a:chOff x="1816100" y="1330762"/>
            <a:chExt cx="4737100" cy="42278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6100" y="1330762"/>
              <a:ext cx="4737100" cy="38735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4335" y="5189267"/>
              <a:ext cx="273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Map 2 of state or flux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798523" y="3498212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Propagation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98523" y="2256830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Model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98523" y="2868984"/>
            <a:ext cx="2053377" cy="446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611" y="878971"/>
            <a:ext cx="8410289" cy="4861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If we were all talking about the same thing, then we could put all of our results together and everything should overlap!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5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574" y="2179935"/>
            <a:ext cx="8619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Understand CMS projects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767197"/>
            <a:ext cx="47371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Online Survey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34" y="5372101"/>
            <a:ext cx="8619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docs.google.com</a:t>
            </a:r>
            <a:r>
              <a:rPr lang="en-US" sz="1100" dirty="0"/>
              <a:t>/spreadsheet/</a:t>
            </a:r>
            <a:r>
              <a:rPr lang="en-US" sz="1100" dirty="0" err="1"/>
              <a:t>ccc?key</a:t>
            </a:r>
            <a:r>
              <a:rPr lang="en-US" sz="1100" dirty="0"/>
              <a:t>=0AsSSZURmMDWwdEl2eWY0WmpkYVlMdmhLV2ZGc25CX2c#gid=0</a:t>
            </a:r>
          </a:p>
        </p:txBody>
      </p:sp>
    </p:spTree>
    <p:extLst>
      <p:ext uri="{BB962C8B-B14F-4D97-AF65-F5344CB8AC3E}">
        <p14:creationId xmlns:p14="http://schemas.microsoft.com/office/powerpoint/2010/main" val="217900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700"/>
            <a:ext cx="9144000" cy="515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100" y="6108700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82" y="101600"/>
            <a:ext cx="7935118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600" y="2764135"/>
            <a:ext cx="764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Types of uncertainty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67300" y="570230"/>
            <a:ext cx="4076700" cy="4100166"/>
            <a:chOff x="292100" y="1164935"/>
            <a:chExt cx="4076700" cy="5726053"/>
          </a:xfrm>
        </p:grpSpPr>
        <p:sp>
          <p:nvSpPr>
            <p:cNvPr id="13" name="Rounded Rectangle 12"/>
            <p:cNvSpPr/>
            <p:nvPr/>
          </p:nvSpPr>
          <p:spPr>
            <a:xfrm>
              <a:off x="292100" y="1164935"/>
              <a:ext cx="3975100" cy="57260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" y="4828373"/>
              <a:ext cx="3949700" cy="15043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Models and data are both wrong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600" y="630297"/>
            <a:ext cx="4013200" cy="5726053"/>
            <a:chOff x="355600" y="630297"/>
            <a:chExt cx="4013200" cy="5726053"/>
          </a:xfrm>
        </p:grpSpPr>
        <p:sp>
          <p:nvSpPr>
            <p:cNvPr id="9" name="Rounded Rectangle 8"/>
            <p:cNvSpPr/>
            <p:nvPr/>
          </p:nvSpPr>
          <p:spPr>
            <a:xfrm>
              <a:off x="355600" y="630297"/>
              <a:ext cx="3975100" cy="57260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" y="3338542"/>
              <a:ext cx="3949700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Models are correct – errors come from measurements and the initial guess of the state.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100" y="798254"/>
            <a:ext cx="33528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1. Deterministic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2730"/>
            <a:ext cx="3352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Stochastic/Ensemble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0" y="630297"/>
            <a:ext cx="3505200" cy="2154436"/>
            <a:chOff x="5334000" y="630297"/>
            <a:chExt cx="3505200" cy="2154436"/>
          </a:xfrm>
        </p:grpSpPr>
        <p:sp>
          <p:nvSpPr>
            <p:cNvPr id="6" name="Rectangle 5"/>
            <p:cNvSpPr/>
            <p:nvPr/>
          </p:nvSpPr>
          <p:spPr>
            <a:xfrm>
              <a:off x="5334000" y="630297"/>
              <a:ext cx="33528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3. Model-data comparison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1707515"/>
              <a:ext cx="33528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4</a:t>
              </a:r>
              <a:r>
                <a:rPr lang="en-US" sz="3200" dirty="0" smtClean="0">
                  <a:ln w="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</a:rPr>
                <a:t>. Model-model comparison</a:t>
              </a:r>
              <a:endParaRPr lang="en-US" sz="3200" cap="none" spc="0" dirty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410200" y="5034915"/>
            <a:ext cx="3352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5. Data-Data comparison</a:t>
            </a:r>
            <a:endParaRPr lang="en-US" sz="3200" cap="none" spc="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8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CMS Nov 2013 JPL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EA06-D0B2-FF4E-AD48-7376D50B03E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cms_uwg_draf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8" y="0"/>
            <a:ext cx="6858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04923" y="3269612"/>
            <a:ext cx="1761277" cy="1861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 Numbers correspond to project IDs in briefing material appendix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332</Words>
  <Application>Microsoft Macintosh PowerPoint</Application>
  <PresentationFormat>On-screen Show (4:3)</PresentationFormat>
  <Paragraphs>59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NASA CMS  uncertainty working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Kennedy</dc:creator>
  <cp:lastModifiedBy>Robert Kennedy</cp:lastModifiedBy>
  <cp:revision>190</cp:revision>
  <dcterms:created xsi:type="dcterms:W3CDTF">2013-02-12T14:03:31Z</dcterms:created>
  <dcterms:modified xsi:type="dcterms:W3CDTF">2013-11-05T23:42:07Z</dcterms:modified>
</cp:coreProperties>
</file>